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2:36:22.6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24575,'1'19'0,"2"0"0,0 0 0,1 0 0,0-1 0,2 1 0,0-1 0,1 0 0,1-1 0,1 0 0,0 0 0,1-1 0,1 0 0,0 0 0,1-2 0,1 1 0,16 13 0,-19-17 0,-1 0 0,0 0 0,-1 1 0,0 0 0,10 22 0,-9-17 0,0 0 0,17 21 0,-10-15 0,0 2 0,-1 0 0,15 38 0,14 23 0,42 49 0,-71-109 0,1-2 0,1 0 0,1-1 0,1-1 0,1 0 0,24 19 0,-21-18 0,-2 1 0,21 30 0,-7-10 0,-17-21 0,-4-5 0,0-1 0,0-1 0,28 23 0,-34-32 0,0 0 0,0 0 0,-1 1 0,0 0 0,-1 0 0,1 1 0,-2 0 0,1 0 0,4 11 0,-3-9 0,0 0 0,1-1 0,0 0 0,1 0 0,15 14 0,-11-12 0,0 2 0,12 15 0,-7-4 0,-5-5 0,2 0 0,26 26 0,-41-45 0,1 0 0,0 0 0,0 0 0,0 0 0,0 0 0,0-1 0,0 1 0,0 0 0,0-1 0,0 1 0,0-1 0,1 1 0,-1-1 0,0 0 0,2 1 0,-3-1 0,0 0 0,1-1 0,-1 1 0,1 0 0,-1 0 0,0 0 0,1 0 0,-1-1 0,0 1 0,1 0 0,-1 0 0,0-1 0,1 1 0,-1 0 0,0-1 0,1 1 0,-1 0 0,0-1 0,0 1 0,0 0 0,1-1 0,-1 1 0,0 0 0,0-1 0,0 1 0,0-1 0,0 1 0,0-1 0,1-4 0,-1 1 0,0 0 0,0-1 0,0 1 0,-1 0 0,0 0 0,-1-7 0,-6-17 0,-1 2 0,-1-1 0,-15-28 0,18 41 0,-2 1 0,1 0 0,-1 0 0,-1 1 0,-1 1 0,1-1 0,-18-13 0,14 13 0,1-1 0,0-1 0,2 0 0,-13-18 0,-22-26 0,12 21 0,-46-66 0,71 86 0,13 18 0,21 27 0,3 9 0,-2 1 0,32 60 0,-31-49 0,35 46 0,-53-81 0,-1 0 0,0 1 0,-1 0 0,-1 0 0,-1 0 0,0 1 0,6 31 0,-5-19 0,12 32 0,-7-36 0,1-1 0,1-1 0,2 0 0,20 26 0,-32-46 0,-1 0 0,0 0 0,1 0 0,-1 0 0,1-1 0,-1 1 0,1-1 0,0 1 0,-1-1 0,1 0 0,0 0 0,0-1 0,0 1 0,0 0 0,0-1 0,5 0 0,55-2 0,-37 0 0,431-2 0,-294 4 0,-138 2 0,0 0 0,33 9 0,-24-5 0,-34-5 0,1-1 0,0 0 0,-1 0 0,1 1 0,0-1 0,-1 0 0,1 0 0,0 0 0,-1 0 0,1 0 0,0 0 0,0 0 0,-1 0 0,1-1 0,0 1 0,-1 0 0,1 0 0,0 0 0,-1-1 0,1 1 0,0 0 0,-1-1 0,1 0 0,-5-11 0,-25-18 0,26 27 0,-155-140 0,153 139 0,-1-1 0,1 0 0,0 0 0,1-1 0,0 0 0,0 0 0,0 0 0,0 0 0,-2-7 0,4 9 0,1 1 0,0-1 0,0 0 0,1 1 0,-1-1 0,1 0 0,-1 0 0,1 0 0,0 1 0,1-1 0,-1 0 0,1 0 0,0 1 0,-1-1 0,2 0 0,-1 1 0,0-1 0,4-5 0,2-4 0,2 1 0,-1-1 0,2 2 0,0-1 0,22-19 0,65-43 0,-35 28 0,-20 10 0,43-48 0,-19 19 0,70-72 0,-108 110 0,-2 2 0,41-29 0,-31 26 0,0-2 0,60-65 0,10-8 0,-46 61 0,-46 33 0,-1 0 0,0 0 0,-1-1 0,0 0 0,16-19 0,2-3 0,1 1 0,1 1 0,63-43 0,-3 3 0,2-4-1365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6:51:07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24575,'21'19'0,"1"-1"0,32 21 0,-29-23 0,41 36 0,-50-35 0,23 31 0,-26-31 0,1 0 0,24 22 0,109 88 0,-13 2 0,-110-107 0,0-1 0,46 30 0,11 10 0,27 31 0,-86-74 0,-16-15 0,-1 1 0,0 0 0,0 0 0,-1 1 0,1 0 0,-1-1 0,0 1 0,0 0 0,0 1 0,5 10 0,1 6 0,0-1 0,2 0 0,1-1 0,0 0 0,21 21 0,28 45 0,-5-9 0,-24-35 0,-25-29 0,-1 1 0,0 0 0,-1 0 0,0 1 0,-1 0 0,-1 0 0,0 0 0,-1 1 0,-1-1 0,0 1 0,-1-1 0,-1 1 0,-2 17 0,2-26 0,-1 1 0,-1-1 0,1 0 0,-1 1 0,-1-1 0,1 0 0,-1 0 0,0-1 0,-1 1 0,-7 11 0,8-15 0,0 0 0,0 1 0,0-1 0,-1 0 0,1 0 0,-1-1 0,1 1 0,-1-1 0,0 0 0,0 0 0,0 0 0,0 0 0,-1-1 0,1 0 0,0 1 0,-1-2 0,1 1 0,-8 0 0,7 0 0,0-1 0,0 0 0,0 0 0,0-1 0,0 1 0,1-1 0,-1 0 0,0-1 0,0 1 0,1-1 0,-1 0 0,1 0 0,0 0 0,-1 0 0,1-1 0,0 0 0,-5-5 0,-7-1 0,14 9 0,0-1 0,0 0 0,0 0 0,0 0 0,0-1 0,0 1 0,0 0 0,0-1 0,1 1 0,-1-1 0,1 0 0,-1 1 0,1-1 0,-1 0 0,0-2 0,2 3 0,0 1 0,1-1 0,-1 0 0,0 1 0,1-1 0,-1 1 0,1-1 0,-1 1 0,1-1 0,-1 1 0,1-1 0,-1 1 0,1-1 0,-1 1 0,1 0 0,0-1 0,-1 1 0,1 0 0,0 0 0,-1-1 0,1 1 0,0 0 0,0 0 0,22-6 0,-20 5 0,13-2 0,1 0 0,-1 1 0,1 1 0,0 1 0,31 3 0,80 21 0,-95-17 0,-16-3 0,12 3 0,1-1 0,44 2 0,-65-8 0,0 0 0,0 0 0,0-1 0,-1 0 0,1-1 0,0 0 0,0 0 0,-1-1 0,0 0 0,1 0 0,-1-1 0,15-10 0,-22 13 0,1-1 0,0 1 0,-1-1 0,1 0 0,-1 0 0,0 0 0,1 0 0,-1 0 0,0 0 0,0 0 0,0 0 0,-1 0 0,1 0 0,0-1 0,-1 1 0,1-4 0,-1-39 0,0 40 0,1 244 0,-3-106 0,1-77 0,2 61 0,-1-113 0,1 0 0,0-1 0,-1 1 0,1-1 0,0 0 0,0 1 0,1-1 0,-1 0 0,1 0 0,0 1 0,-1-1 0,2 0 0,-1-1 0,0 1 0,0 0 0,1-1 0,3 3 0,-6-5 0,1 0 0,-1 0 0,0 0 0,1 0 0,-1 0 0,1 0 0,-1 0 0,1-1 0,-1 1 0,1 0 0,-1 0 0,0-1 0,1 1 0,-1 0 0,1 0 0,-1-1 0,0 1 0,1-1 0,-1 1 0,0 0 0,0-1 0,1 1 0,-1-1 0,0 1 0,0 0 0,1-1 0,-1 1 0,0-1 0,0 1 0,0-1 0,0 1 0,0-1 0,0 1 0,0-1 0,0 1 0,0-1 0,0 1 0,0-1 0,0 0 0,-1-22 0,-9-23 0,5 29 0,1-1 0,1 1 0,1 0 0,-1-20 0,3 21 0,2-31 0,-3 1 0,-1-1 0,-3 1 0,-11-53 0,14 88 0,0-1 0,1 0 0,1 1 0,1-23 0,0 25 0,0-1 0,-1 0 0,0 1 0,-1-1 0,0 0 0,0 1 0,-5-16 0,4 21 0,-1-1 0,1 1 0,-1 1 0,0-1 0,0 0 0,0 1 0,0-1 0,-1 1 0,-5-5 0,-40-25 0,38 26 0,-83-46 0,-10 2 0,104 51 4,0 0 0,0 0 0,-1-1 0,1 1 0,0 0 0,0 0-1,-1 0 1,1 0 0,0 0 0,-1 0 0,1 0 0,0 0 0,-1 0 0,1 0-1,0 0 1,0 0 0,-1 0 0,1 0 0,0 0 0,-1 0 0,1 0 0,0 0-1,0 0 1,-1 0 0,1 0 0,0 0 0,-1 1 0,1-1 0,0 0 0,0 0-1,-1 0 1,1 0 0,0 1 0,0-1 0,0 0 0,-1 0 0,1 1 0,0-1 0,0 0-1,0 0 1,0 1 0,0-1 0,-1 1 0,-2 19 167,3-18-232,-1-1 0,1 0 0,0 0 0,0 1 0,0-1 0,0 0 0,0 0 0,0 1 0,1-1 0,-1 0 0,0 0 0,0 0 0,1 1 0,-1-1 0,1 0 0,-1 0 0,1 0 0,0 0 1,0 0-1,-1 0 0,1 0 0,0 0 0,0 0 0,0 0 0,0 0 0,0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6:51:17.5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0 926 24575,'4'0'0,"-1"-1"0,1 1 0,-1-1 0,0 0 0,1 0 0,-1 0 0,0-1 0,0 1 0,0-1 0,0 1 0,0-1 0,0 0 0,0 0 0,-1-1 0,1 1 0,2-4 0,26-17 0,-22 17 0,0 0 0,-1 0 0,0-1 0,8-8 0,15-12 0,12-9 0,-34 27 0,1 0 0,1 0 0,0 1 0,0 0 0,0 1 0,19-8 0,13-6 0,-34 15 0,1 1 0,0 0 0,0 1 0,16-4 0,-21 6 0,0 0 0,-1 0 0,0 0 0,1 0 0,-1 0 0,0-1 0,4-3 0,25-14 0,-23 15 0,-1 0 0,1-1 0,-1 0 0,0 0 0,9-9 0,8-6 0,-19 15 0,0 0 0,-1-1 0,0 1 0,0-1 0,8-13 0,4-5 0,-1 6 0,1 1 0,0 1 0,29-20 0,-3 2 0,-38 31 0,0 1 0,0 0 0,0-1 0,1 2 0,0-1 0,8-1 0,11-5 0,-2 0 0,0 2 0,35-6 0,-33 8 0,-1-1 0,28-11 0,-42 12 0,0-2 0,-1 1 0,0-1 0,-1-1 0,12-11 0,-5 5 0,-10 8 0,-1 0 0,1 0 0,-1 0 0,-1-1 0,0 0 0,1 0 0,-2 0 0,6-14 0,-4 7 0,-1 0 0,0 0 0,-1 0 0,2-17 0,-4-3-1365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6:51:38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191 235 24575,'-4'-42'0,"4"40"0,0 0 0,0 0 0,-1 0 0,1 1 0,0-1 0,-1 0 0,0 0 0,1 1 0,-1-1 0,0 0 0,0 1 0,0-1 0,0 1 0,0-1 0,-1 1 0,1 0 0,0-1 0,-1 1 0,-2-2 0,3 3 0,-1 0 0,1 1 0,-1-1 0,1 1 0,-1 0 0,1-1 0,0 1 0,-1 0 0,1 0 0,0 0 0,0 0 0,-1 0 0,1 0 0,0 0 0,0 0 0,0 1 0,0-1 0,-1 2 0,-17 26 0,18-28 0,0 0 0,0 0 0,0 0 0,0 1 0,1-1 0,-1 0 0,0 1 0,1-1 0,0 0 0,-1 1 0,1-1 0,0 1 0,-1-1 0,1 1 0,0-1 0,0 0 0,0 1 0,0-1 0,1 1 0,-1-1 0,0 1 0,1-1 0,-1 1 0,1 1 0,0-3 0,0 1 0,0-1 0,0 1 0,0-1 0,0 1 0,0-1 0,0 0 0,0 1 0,0-1 0,0 0 0,0 0 0,1 0 0,-1 0 0,0 0 0,0 0 0,0 0 0,0 0 0,0 0 0,0 0 0,0-1 0,0 1 0,0 0 0,1-1 0,-1 1 0,0-1 0,-1 1 0,1-1 0,0 0 0,0 1 0,0-1 0,0 0 0,0-1 0,2 1 0,0-1 0,-1 0 0,0 0 0,1 0 0,-1 0 0,0-1 0,0 1 0,0-1 0,0 1 0,-1-1 0,1 0 0,-1 1 0,1-1 0,-1 0 0,1-5 0,-1 6 0,-1 0 0,0-1 0,0 1 0,0 0 0,0 0 0,0 0 0,0 0 0,-1 0 0,1-1 0,-1 1 0,1 0 0,-1 0 0,0 0 0,0 0 0,0 0 0,0 1 0,0-1 0,0 0 0,-1 0 0,1 1 0,0-1 0,-1 1 0,-2-3 0,-1-1 0,0 0 0,1 0 0,-1 0 0,1-1 0,0 0 0,1 1 0,-5-12 0,-1 0 0,9 17 0,0-1 0,-1 1 0,1-1 0,0 1 0,0 0 0,-1-1 0,1 1 0,0-1 0,-1 1 0,1 0 0,0-1 0,-1 1 0,1 0 0,0-1 0,-1 1 0,1 0 0,-1 0 0,1 0 0,-1-1 0,1 1 0,0 0 0,-1 0 0,1 0 0,-1 0 0,1 0 0,-1 0 0,1 0 0,-1 0 0,1 0 0,-1 0 0,0 0 0,-14 11 0,13-8 0,-1 1 0,0 0 0,1 0 0,0 0 0,0 0 0,-2 6 0,0 26 0,4-35 0,0 1 0,0-1 0,0 0 0,0 1 0,0-1 0,0 1 0,0-1 0,0 0 0,0 1 0,1-1 0,-1 0 0,1 1 0,-1-1 0,1 0 0,-1 1 0,1-1 0,0 0 0,0 0 0,0 0 0,-1 0 0,3 2 0,-2-3 0,0 0 0,-1 0 0,1 0 0,-1 0 0,1 0 0,0-1 0,-1 1 0,1 0 0,-1-1 0,1 1 0,-1 0 0,1-1 0,-1 1 0,1 0 0,-1-1 0,1 1 0,-1-1 0,0 1 0,1-1 0,-1 1 0,0-1 0,1 1 0,-1-1 0,0 0 0,1 1 0,-1-1 0,0 1 0,0-1 0,0 0 0,0 1 0,0-1 0,0 1 0,0-1 0,0 0 0,0 1 0,0-1 0,0-1 0,1-26 0,-1 27 0,0-10 0,-2-38 0,2 48 0,0 0 0,0 0 0,0 0 0,0 0 0,0 0 0,0 0 0,-1 0 0,1 0 0,0 0 0,-1 0 0,1 1 0,-1-1 0,1 0 0,-1 0 0,1 0 0,-1 1 0,1-1 0,-1 0 0,0 0 0,1 1 0,-1-1 0,0 1 0,0-1 0,1 0 0,-1 1 0,0-1 0,0 1 0,0 0 0,0-1 0,0 1 0,0 0 0,0 0 0,0-1 0,0 1 0,0 0 0,0 0 0,1 0 0,-1 0 0,0 0 0,-1 1 0,0 0 0,1 0 0,0 0 0,-1 0 0,1 0 0,0 1 0,0-1 0,0 1 0,0-1 0,0 1 0,0-1 0,0 1 0,1-1 0,-1 1 0,0 0 0,1-1 0,0 1 0,-1 0 0,1-1 0,0 1 0,0 0 0,0 0 0,0-1 0,0 1 0,0 2 0,0-1 0,0 0 0,0 0 0,0 0 0,-1 0 0,1-1 0,-1 1 0,0 0 0,-1 3 0,2-7 0,0 1 0,0 0 0,0 0 0,0 0 0,0 0 0,0 0 0,0 0 0,0 0 0,0 0 0,0 0 0,0 0 0,0 0 0,-1 0 0,1 0 0,0 0 0,0-1 0,0 1 0,0 0 0,0 0 0,0 0 0,0 0 0,0 0 0,0 0 0,0 0 0,0 0 0,0 0 0,0 0 0,-1 0 0,1 0 0,0 0 0,0 0 0,0 0 0,0 0 0,0 0 0,0 0 0,0 0 0,0 0 0,0 0 0,0 0 0,0 0 0,0 0 0,-1 0 0,1 0 0,0 0 0,0 0 0,0 0 0,0 0 0,0 0 0,0 1 0,0-1 0,0 0 0,0 0 0,0 0 0,0 0 0,0 0 0,0 0 0,0 0 0,0 0 0,0 0 0,0 0 0,0 0 0,0 0 0,0 0 0,-1 1 0,1-1 0,0 0 0,0 0 0,0 0 0,0-10 0,2-10 0,-2 18 0,1 0 0,0-1 0,-1 1 0,0 0 0,1-1 0,-1 1 0,0-1 0,0 1 0,0-1 0,-1 1 0,1 0 0,-1-1 0,1 1 0,-1-1 0,0 1 0,0 0 0,0 0 0,0 0 0,0-1 0,0 1 0,-1 0 0,1 0 0,-1 1 0,0-1 0,1 0 0,-1 0 0,0 1 0,0-1 0,0 1 0,-4-3 0,6 5 0,-1-1 0,1 0 0,-1 0 0,0 1 0,1-1 0,0 1 0,-1-1 0,1 0 0,-1 1 0,1-1 0,-1 1 0,1-1 0,0 1 0,-1-1 0,1 1 0,0-1 0,-1 1 0,1 0 0,0-1 0,0 1 0,0-1 0,0 1 0,0 0 0,-1-1 0,1 1 0,0-1 0,0 1 0,1 0 0,-5 22 0,7 8 0,1-23 0,1-22 0,-4 7 0,1 0 0,-1 1 0,1 0 0,0-1 0,0 1 0,1 0 0,0 0 0,4-7 0,-6 12 0,-1 0 0,1 0 0,-1 0 0,1 0 0,0 0 0,-1 0 0,1 0 0,0 0 0,0 0 0,0 0 0,0 0 0,0 1 0,0-1 0,0 0 0,0 1 0,0-1 0,0 0 0,2 0 0,-2 2 0,1-1 0,0 1 0,0 0 0,0-1 0,-1 1 0,1 0 0,0 0 0,-1 0 0,1 0 0,0 0 0,-1 0 0,2 2 0,8 5 0,-1-1 0,1-1 0,1 0 0,15 6 0,12 6 0,9 7 0,77 35 0,101 47 0,-182-84 0,21 16 0,-2 2 0,89 77 0,-75-57 0,220 174-1365,-205-162-5461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6:51:53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501 276 24575,'-2'-4'0,"-1"0"0,0 0 0,0 1 0,0-1 0,0 1 0,-1 0 0,1 0 0,-1 0 0,-5-3 0,3 1 0,-4-6 0,-5-4 0,12 16 0,6 11 0,-2-10 0,0 0 0,0 0 0,0-1 0,0 1 0,0-1 0,0 1 0,1-1 0,-1 1 0,1-1 0,-1 0 0,1 0 0,-1 0 0,1 0 0,0 0 0,-1 0 0,1 0 0,0 0 0,3 0 0,-3 0 0,0-1 0,0 1 0,-1-1 0,1 1 0,-1 0 0,1 0 0,0 0 0,-1 0 0,0 0 0,1 0 0,-1 0 0,1 0 0,-1 0 0,0 1 0,0-1 0,0 0 0,0 1 0,0-1 0,0 1 0,0 0 0,0-1 0,-1 1 0,1 1 0,2 3 0,-1 0 0,1-1 0,0 1 0,1-1 0,-1 0 0,1 1 0,0-2 0,0 1 0,1 0 0,-1-1 0,1 0 0,8 6 0,-13-10 0,1 0 0,-1 0 0,0 1 0,1-1 0,-1 0 0,0 1 0,1-1 0,-1 0 0,0 0 0,1 1 0,-1-1 0,1 0 0,-1 0 0,0 0 0,1 0 0,-1 0 0,1 0 0,-1 1 0,1-1 0,-1 0 0,1 0 0,-1 0 0,1-1 0,-1 1 0,0 0 0,1 0 0,-1 0 0,1 0 0,-1 0 0,1 0 0,-1-1 0,0 1 0,1 0 0,-1 0 0,1-1 0,-1 1 0,1 0 0,7-20 0,-7 15 0,0 0 0,0-1 0,-1 1 0,1-1 0,-2 1 0,1-6 0,-19-27 0,8 19 0,10 18 0,0 0 0,-1 0 0,0 0 0,1 0 0,-1 0 0,1 0 0,-1 0 0,0 1 0,0-1 0,0 0 0,1 1 0,-1 0 0,0-1 0,0 1 0,0 0 0,0 0 0,0 0 0,-2 0 0,-35 5 0,38-5 0,0 1 0,0 0 0,0 1 0,0-1 0,0 0 0,0 0 0,1 0 0,-1 0 0,0 1 0,1-1 0,-1 0 0,1 1 0,-1-1 0,1 0 0,0 1 0,0-1 0,0 1 0,-1-1 0,2 2 0,-2-2 0,1-1 0,0 1 0,0-1 0,0 0 0,0 1 0,0-1 0,0 1 0,0-1 0,0 1 0,0-1 0,0 1 0,0-1 0,1 1 0,-1-1 0,0 1 0,0-1 0,0 1 0,1-1 0,-1 0 0,0 1 0,0-1 0,1 1 0,-1-1 0,0 0 0,1 1 0,-1-1 0,1 0 0,-1 0 0,0 1 0,1-1 0,-1 0 0,1 0 0,-1 1 0,1-1 0,-1 0 0,0 0 0,1 0 0,-1 0 0,1 0 0,-1 0 0,1 0 0,-1 0 0,1 0 0,-1 0 0,1 0 0,-1 0 0,1 0 0,-1 0 0,1 0 0,-1 0 0,1-1 0,-1 1 0,0 0 0,1 0 0,-1 0 0,1-1 0,-1 1 0,0 0 0,1-1 0,0 0 0,3-1 0,1 0 0,-1 0 0,1 0 0,-1 1 0,1-1 0,0 1 0,0 0 0,0 1 0,5-1 0,19-3 0,-28 4 0,1 0 0,-1 0 0,0 0 0,0-1 0,0 1 0,0 0 0,0-1 0,0 1 0,0 0 0,0-1 0,0 1 0,0-1 0,0 0 0,0 1 0,-1-1 0,1 0 0,0 1 0,0-1 0,0 0 0,-1 0 0,1 0 0,-1 0 0,1 0 0,0 0 0,-1 0 0,0 0 0,1 0 0,-1 0 0,1 0 0,-1 0 0,0 0 0,0 0 0,0 0 0,0 0 0,0-2 0,0 1 0,-1 1 0,1-1 0,-1 0 0,0 1 0,0-1 0,0 0 0,1 1 0,-1-1 0,-1 1 0,1 0 0,0-1 0,0 1 0,-1 0 0,1 0 0,0 0 0,-1 0 0,1 0 0,-1 0 0,1 0 0,-4-1 0,-20-4 0,22 6 0,-1-1 0,1 1 0,0-1 0,-1 0 0,1 0 0,0 0 0,0-1 0,-1 1 0,-2-3 0,40 13 0,7 8 0,-39-16 0,-1-1 0,1 1 0,0-1 0,0 1 0,0-1 0,0 0 0,-1 0 0,1 0 0,0 0 0,0 0 0,0 0 0,0 0 0,0-1 0,0 1 0,-1-1 0,1 1 0,0-1 0,0 0 0,-1 1 0,4-3 0,-6 2 0,1 1 0,0-1 0,0 0 0,0 1 0,-1-1 0,1 0 0,0 1 0,0-1 0,-1 1 0,1-1 0,-1 0 0,1 1 0,0-1 0,-1 1 0,1-1 0,-1 1 0,1 0 0,-1-1 0,0 1 0,1-1 0,-1 1 0,1 0 0,-1-1 0,0 1 0,1 0 0,-1 0 0,0 0 0,1-1 0,-2 1 0,-24-9 0,8 3 0,18 6 0,-1-1 0,1 1 0,0 0 0,0 0 0,0 0 0,-1 0 0,1-1 0,0 1 0,0 0 0,0 0 0,0 0 0,-1 0 0,1-1 0,0 1 0,0 0 0,0 0 0,0-1 0,0 1 0,0 0 0,0 0 0,0-1 0,0 1 0,0 0 0,0 0 0,0-1 0,0 1 0,0 0 0,0 0 0,0-1 0,0 1 0,0 0 0,0 0 0,0-1 0,0 1 0,2-1 0,-1 0 0,0 0 0,0 0 0,1 0 0,-1 0 0,0 1 0,1-1 0,-1 1 0,1-1 0,-1 1 0,1-1 0,-1 1 0,1 0 0,-1-1 0,1 1 0,-1 0 0,1 0 0,1 1 0,-1-1 0,0 0 0,-1 0 0,1 0 0,0 0 0,-1 0 0,1 0 0,0 0 0,-1-1 0,1 1 0,0-1 0,-1 1 0,1-1 0,-1 0 0,1 1 0,0-1 0,-1 0 0,0 0 0,1 0 0,-1 0 0,2-2 0,-2 0 0,1 0 0,-1 0 0,0-1 0,0 1 0,0-1 0,0 1 0,0-1 0,-1-6 0,1 10 0,-1 0 0,0 0 0,0 0 0,0 0 0,0 0 0,0 0 0,0 0 0,0 0 0,0 0 0,0 0 0,0 0 0,0 0 0,0 0 0,0 1 0,0-1 0,0 0 0,0 0 0,0 0 0,1 0 0,-1-1 0,0 1 0,0 0 0,0 0 0,0 0 0,0 0 0,0 0 0,0 0 0,0 0 0,0 0 0,0 0 0,0 0 0,0 0 0,0 0 0,0 0 0,0 0 0,0 0 0,0 0 0,0 0 0,1 0 0,2 13 0,-2-8 0,0 0 0,0-1 0,1 1 0,0-1 0,-1 1 0,1-1 0,1 1 0,3 5 0,-6-10 0,1 0 0,-1 0 0,0 0 0,0 0 0,1 0 0,-1 0 0,0 0 0,0 0 0,1 0 0,-1 0 0,0 0 0,0 0 0,0 0 0,1 0 0,-1 0 0,0 0 0,0 0 0,1 0 0,-1 0 0,0 0 0,0-1 0,1 1 0,-1 0 0,0 0 0,0 0 0,0 0 0,0 0 0,1-1 0,-1 1 0,0 0 0,0 0 0,0 0 0,0-1 0,0 1 0,1 0 0,-1 0 0,0-1 0,0 1 0,0 0 0,0 0 0,0-1 0,0 1 0,0 0 0,0 0 0,0-1 0,0 1 0,0 0 0,4-21 0,-1 7 0,-1 10 0,-1 0 0,1 0 0,-1 0 0,0 0 0,0 0 0,0 0 0,0 0 0,-1 0 0,1 0 0,-1 0 0,0-1 0,-1-4 0,-1 61 0,1-33 0,1 1 0,3 32 0,4-92 0,-7 36 0,1 0 0,-1 0 0,1-1 0,0 1 0,0 0 0,1 0 0,-1 0 0,1 1 0,3-6 0,-2 4 0,-1 1 0,0 0 0,0-1 0,-1 0 0,1 1 0,1-9 0,2 1 0,-5 11 0,0 1 0,1-1 0,-1 1 0,0-1 0,0 1 0,1-1 0,-1 1 0,0-1 0,0 1 0,0-1 0,0 1 0,0-1 0,1 1 0,-1-1 0,0 0 0,0 1 0,0-1 0,-1 1 0,1-1 0,0 1 0,0-1 0,0 1 0,0-1 0,0 1 0,-1-1 0,1 1 0,0-1 0,0 1 0,-1-1 0,1 0 0,-7-40 0,3 67 0,-1 3 0,-10 33 0,14-58 0,0-1 0,-1 1 0,0-1 0,1 1 0,-1-1 0,-5 6 0,5-7 0,1 0 0,-1 0 0,0 1 0,1 0 0,-1-1 0,1 1 0,0-1 0,0 1 0,0 0 0,0 0 0,1 0 0,-1 0 0,1 0 0,-1 3 0,1-3 0,0 0 0,0 0 0,-1 1 0,1-1 0,-1 0 0,0 0 0,0 0 0,0 0 0,-1 0 0,1 0 0,-1 0 0,1 0 0,-1 0 0,0-1 0,-3 4 0,-3 2 0,0 0 0,-1-1 0,-11 7 0,12-8 0,-1 1 0,1-1 0,-14 16 0,-80 102-104,-276 356-1157,315-393-5565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17:19.3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0 24575,'-2'112'0,"5"116"0,-2-220 0,1 1 0,0-1 0,1 0 0,-1 0 0,1 0 0,1 0 0,7 10 0,-6-10 0,-1 2 0,1 0 0,-1-1 0,4 14 0,-6-18 0,-1 0 0,1-1 0,0 1 0,-1-1 0,1-1 0,1 1 0,3 5 0,-3-6 0,-1 1 0,1-1 0,-1 0 0,0 1 0,0 0 0,-2-1 0,2 1 0,-1 1 0,0-1 0,2 6 0,19 125 0,-2-28 0,-18-98 0,2 0 0,-1 1 0,2-2 0,-1 0 0,1 1 0,0-2 0,0 2 0,1-2 0,8 8 0,6 10 0,-11-8 0,1-1 0,14 35 0,-17-36 0,0 1 0,0-2 0,1 1 0,14 18 0,30 37 0,-42-52 0,-3 0 0,1 0 0,0 1 0,-2 0 0,-2 0 0,6 29 0,-5-21 0,2 1 0,13 34 0,-11-38 0,4 6 0,-2-1 0,9 36 0,-10-26 0,21 48 0,-18-54 0,-2 0 0,10 46 0,29 112 0,-40-158 0,1-3 0,0 2 0,3-2 0,0 0 0,28 43 0,-21-42 0,26 56 0,-2-2 0,-19-40 0,37 55 0,-49-77 0,-1 0 0,12 27 0,3 5 0,-3 2 0,-22-45 0,1-2 0,1 1 0,0 0 0,1-1 0,-1 0 0,10 11 0,-6-7 0,1 0 0,0 0 0,5 16 0,-1-2 0,-9-17 0,0-1 0,-1 2 0,0-2 0,2 19 0,10 27 0,-9-34 0,-1 0 0,7 45 0,-8-41 0,13 47 0,31 62 0,-34-96 0,-10-23 0,1-1 0,-1 0 0,4 29 0,-4-23 0,0-1 0,2-1 0,0 2 0,0-2 0,2-1 0,15 26 0,-7-14 0,13 36 0,-15-19 0,-12-33 0,2 2 0,11 23 0,9 12 0,31 54 0,-3-15 0,-35-63 0,-3 1 0,0 2 0,-2-1 0,-1 2 0,9 37 0,-7-31 0,2 7 0,-12-25 114,2 1 0,10 21-1,-10-23-681,1 0-1,5 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17:2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02CA5-B000-45A0-B54E-1548E5F642D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0F95A-A833-4485-AC4D-EBC1D2FAE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0F95A-A833-4485-AC4D-EBC1D2FAE78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27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0F95A-A833-4485-AC4D-EBC1D2FAE78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0F95A-A833-4485-AC4D-EBC1D2FAE78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70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D51-8027-0183-123D-EDAC0E1EB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2F87D-A6BB-EA97-FFD5-1A853DD1F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BB19-ABEF-8FFD-DC20-1EB705D7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85D05-1ED0-9C53-8217-65F26FD8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3B08-357B-2A26-7665-D6A216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352596"/>
      </p:ext>
    </p:extLst>
  </p:cSld>
  <p:clrMapOvr>
    <a:masterClrMapping/>
  </p:clrMapOvr>
  <p:transition spd="slow"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0029-C05F-1EE6-BA5A-15F82754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681D0-275C-99EF-B1E5-FF8444CCF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2CDEA-71BF-DF74-B3C0-106AA7A0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55F7-838E-20DB-FA2B-CC9E3EBA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1FA7-83DA-D498-A8EF-8E7DF25B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963738"/>
      </p:ext>
    </p:extLst>
  </p:cSld>
  <p:clrMapOvr>
    <a:masterClrMapping/>
  </p:clrMapOvr>
  <p:transition spd="slow"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4EF78C-9C1E-574C-3494-B8EFEBEF4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57F9B-FE93-AF56-5E9A-2B7BA8A5D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F77D4-BD16-8E84-A938-FE79899A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27952-E850-D4B0-179E-19F960FA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9C37-368D-0D67-8EEB-F53473EA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00142"/>
      </p:ext>
    </p:extLst>
  </p:cSld>
  <p:clrMapOvr>
    <a:masterClrMapping/>
  </p:clrMapOvr>
  <p:transition spd="slow"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F058-120A-028C-DFFF-8401E326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E8BC-AB31-11FE-0C63-FC0A5EB82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010F2-DBCD-CDF3-90E9-2618773B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DBBF-6BF1-EF15-3110-0CAE0BD5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79A89-0977-5997-1434-9AF4E94B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945521"/>
      </p:ext>
    </p:extLst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8209-31BD-A9FA-4870-0348992E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6697A-6658-450D-BBD8-5F70B4B2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75BB8-D96A-2152-5969-1374893A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B2B1-72B3-C2C3-BE23-C5D9005C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E8CCC-493C-DBBD-B7CE-9DAD6548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763126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05B-A2DF-564A-74B3-C69BFFEA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0EC1-9E29-2DC8-9286-D0C8C7541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3330F-A460-B1D4-9D24-365631957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63762-B500-57D2-9016-42A5BE3D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D07D8-3739-3593-6E77-61950E3E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EC85-E324-3BC8-8BEE-A6007EEA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760576"/>
      </p:ext>
    </p:extLst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5F30-9156-7730-F06B-A6D6A766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5DDFB-74E2-07EB-9504-F6A20E573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A69F8-7592-8B2A-3B6D-680086D1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9BDE7-834C-B362-5875-B6B88D78F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174AF-7781-51EE-1CE6-9B7121BB8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627D4-C552-EF20-F1D2-3AC2595A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CBF86-DEBB-8498-2687-E9DE6CEB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476CE-FCF3-F619-D91B-7D4CD6F7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735237"/>
      </p:ext>
    </p:extLst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8B75-8EC9-8E7F-4D70-04901046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F2C03-3A52-7406-44A3-D4EA76A1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3DB30-C3E9-C60E-D1B4-42673E89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D82BE-1143-BB2C-E0BD-1AAFF9B9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959649"/>
      </p:ext>
    </p:extLst>
  </p:cSld>
  <p:clrMapOvr>
    <a:masterClrMapping/>
  </p:clrMapOvr>
  <p:transition spd="slow"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3D914-30DB-1348-EAC8-C5C30A0E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A91FA-755F-15DD-2505-DCE14767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3C8A-0C93-571C-0093-BA792BA7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166810"/>
      </p:ext>
    </p:extLst>
  </p:cSld>
  <p:clrMapOvr>
    <a:masterClrMapping/>
  </p:clrMapOvr>
  <p:transition spd="slow"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7D09-9137-AE77-6BF9-022E7230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0716-43C8-AD97-B618-79CCA6EE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12C8D-3FBA-7BCC-A113-ECAEA1C19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5357-7DF7-847E-04CE-F8F18498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39D9-182C-993F-A22C-334E5783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B0121-2299-A1A2-4463-811B1B03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555674"/>
      </p:ext>
    </p:extLst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FE73-4206-70A0-B344-294071F1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42E9F-04F9-087B-EE75-FC96B9DD0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2A3A3-8CC9-5BF1-9852-4BA69DD5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9A10D-A66E-C8E1-535D-B4D18F5B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E34A0-ED6E-0BF6-E6F3-8E76AA6C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D83D-AA43-D693-C5AA-FF6A11DC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566502"/>
      </p:ext>
    </p:extLst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5E729-ED36-FE00-0EF6-9FACDAB1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5D7B-004F-2F99-B4C3-13ADDC16E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C0DFD-A338-1154-D183-2B3755657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CCB4-4D97-4277-A464-C3F6064C00C6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21325-00B0-AA23-8A2F-4CC680894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6ECD-4BD7-ACA0-1238-C246A0CE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D4E9C-1DEE-4908-941E-91E73C829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customXml" Target="../ink/ink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5.xml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CE1E-F6B6-42F9-38CB-62A2950B7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271" y="493560"/>
            <a:ext cx="9070258" cy="3071607"/>
          </a:xfrm>
        </p:spPr>
        <p:txBody>
          <a:bodyPr>
            <a:normAutofit/>
          </a:bodyPr>
          <a:lstStyle/>
          <a:p>
            <a:r>
              <a:rPr lang="en-I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ICEM Mini Project</a:t>
            </a:r>
            <a:br>
              <a:rPr lang="en-IN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5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- 5</a:t>
            </a:r>
            <a:br>
              <a:rPr lang="en-IN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5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444978AC-0D11-80A8-3F27-65C792897D8A}"/>
              </a:ext>
            </a:extLst>
          </p:cNvPr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0591-FD1D-8629-8E56-B56D808EED4D}"/>
              </a:ext>
            </a:extLst>
          </p:cNvPr>
          <p:cNvSpPr txBox="1"/>
          <p:nvPr/>
        </p:nvSpPr>
        <p:spPr>
          <a:xfrm>
            <a:off x="1209368" y="3458743"/>
            <a:ext cx="1050085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Group Members :</a:t>
            </a:r>
          </a:p>
          <a:p>
            <a:endParaRPr lang="en-IN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Adarsh Kumar Singh  -  23CE10005   (PPT, Video Dubbing and editing)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Karthikk Kalluri – 23CE10025   (Research)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Priyanshu Verma  -  23CE10045    (3D Model, Selection of Software and Planning)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RohitKumar Ramnaresh Meena – 23CE10055   (Manual Sketching)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Shashank Sahil  -  23CE10065   (Floor Plan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Vikash Siyak  -  23CE10085   (2D Model, Word Doc and Planning)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Surbhi – 22CE10081  (Plan Execution and Project Pdf)</a:t>
            </a:r>
          </a:p>
        </p:txBody>
      </p:sp>
    </p:spTree>
    <p:extLst>
      <p:ext uri="{BB962C8B-B14F-4D97-AF65-F5344CB8AC3E}">
        <p14:creationId xmlns:p14="http://schemas.microsoft.com/office/powerpoint/2010/main" val="1758462377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Ocean Waves In The Shore">
            <a:hlinkClick r:id="" action="ppaction://media"/>
            <a:extLst>
              <a:ext uri="{FF2B5EF4-FFF2-40B4-BE49-F238E27FC236}">
                <a16:creationId xmlns:a16="http://schemas.microsoft.com/office/drawing/2014/main" id="{BCE063F1-EE96-9695-63E0-76FAF5A73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42C8E-743F-266E-7D13-88E3CA7F1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84" y="1543665"/>
            <a:ext cx="7049730" cy="1130556"/>
          </a:xfrm>
        </p:spPr>
        <p:txBody>
          <a:bodyPr>
            <a:normAutofit/>
          </a:bodyPr>
          <a:lstStyle/>
          <a:p>
            <a:r>
              <a:rPr lang="en-I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RESIDENTIAL COMPLEX</a:t>
            </a:r>
          </a:p>
        </p:txBody>
      </p:sp>
    </p:spTree>
    <p:extLst>
      <p:ext uri="{BB962C8B-B14F-4D97-AF65-F5344CB8AC3E}">
        <p14:creationId xmlns:p14="http://schemas.microsoft.com/office/powerpoint/2010/main" val="69058496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D9A-95A7-074E-0B8C-461BC028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9554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C0818D4-F612-E6C5-C2DB-DD98E78B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56" y="221434"/>
            <a:ext cx="8225072" cy="4709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BAF70-9F1C-C8B4-AC33-A4CABEA905FA}"/>
              </a:ext>
            </a:extLst>
          </p:cNvPr>
          <p:cNvSpPr txBox="1"/>
          <p:nvPr/>
        </p:nvSpPr>
        <p:spPr>
          <a:xfrm>
            <a:off x="3879476" y="4431128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B709F-9829-6CE2-6D1C-4FD6A71812EE}"/>
              </a:ext>
            </a:extLst>
          </p:cNvPr>
          <p:cNvSpPr txBox="1"/>
          <p:nvPr/>
        </p:nvSpPr>
        <p:spPr>
          <a:xfrm>
            <a:off x="2537471" y="3877130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C6A9D-0839-CAEA-8A87-A025F85207B8}"/>
              </a:ext>
            </a:extLst>
          </p:cNvPr>
          <p:cNvSpPr txBox="1"/>
          <p:nvPr/>
        </p:nvSpPr>
        <p:spPr>
          <a:xfrm>
            <a:off x="1892965" y="1717423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02F4E-45F1-43C3-0333-2FECCA642CFD}"/>
              </a:ext>
            </a:extLst>
          </p:cNvPr>
          <p:cNvSpPr txBox="1"/>
          <p:nvPr/>
        </p:nvSpPr>
        <p:spPr>
          <a:xfrm>
            <a:off x="2537471" y="1038460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C147F-1F36-C463-98E8-F16FFCBC826F}"/>
              </a:ext>
            </a:extLst>
          </p:cNvPr>
          <p:cNvSpPr txBox="1"/>
          <p:nvPr/>
        </p:nvSpPr>
        <p:spPr>
          <a:xfrm>
            <a:off x="4164486" y="507763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DBAA-3DF7-1DD6-CF23-4DDF0D25F012}"/>
              </a:ext>
            </a:extLst>
          </p:cNvPr>
          <p:cNvSpPr txBox="1"/>
          <p:nvPr/>
        </p:nvSpPr>
        <p:spPr>
          <a:xfrm>
            <a:off x="6164602" y="507763"/>
            <a:ext cx="958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37F5F-28C3-ACC9-D55B-3DBB8E9CAD56}"/>
              </a:ext>
            </a:extLst>
          </p:cNvPr>
          <p:cNvSpPr txBox="1"/>
          <p:nvPr/>
        </p:nvSpPr>
        <p:spPr>
          <a:xfrm>
            <a:off x="7836013" y="1068145"/>
            <a:ext cx="919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85DE9-AD12-F0DB-2D9D-C5AB6782F590}"/>
              </a:ext>
            </a:extLst>
          </p:cNvPr>
          <p:cNvSpPr txBox="1"/>
          <p:nvPr/>
        </p:nvSpPr>
        <p:spPr>
          <a:xfrm>
            <a:off x="8441158" y="1805615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E5B5E-B606-7DA5-AD72-75DA416D1FB7}"/>
              </a:ext>
            </a:extLst>
          </p:cNvPr>
          <p:cNvSpPr txBox="1"/>
          <p:nvPr/>
        </p:nvSpPr>
        <p:spPr>
          <a:xfrm>
            <a:off x="7994141" y="3789050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F846F-8146-B348-6661-63FCA211E62D}"/>
              </a:ext>
            </a:extLst>
          </p:cNvPr>
          <p:cNvSpPr txBox="1"/>
          <p:nvPr/>
        </p:nvSpPr>
        <p:spPr>
          <a:xfrm>
            <a:off x="6504259" y="4431127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361B5-1108-2D86-2FC9-8566232E0B00}"/>
              </a:ext>
            </a:extLst>
          </p:cNvPr>
          <p:cNvSpPr txBox="1"/>
          <p:nvPr/>
        </p:nvSpPr>
        <p:spPr>
          <a:xfrm>
            <a:off x="4407883" y="1550648"/>
            <a:ext cx="8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40E18-2F0C-584D-3CE2-BFFBC0DF4E88}"/>
              </a:ext>
            </a:extLst>
          </p:cNvPr>
          <p:cNvSpPr txBox="1"/>
          <p:nvPr/>
        </p:nvSpPr>
        <p:spPr>
          <a:xfrm>
            <a:off x="5983943" y="1588863"/>
            <a:ext cx="93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TOWER 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7CAAD-B01C-6299-CAB9-3248A15504CA}"/>
              </a:ext>
            </a:extLst>
          </p:cNvPr>
          <p:cNvSpPr txBox="1"/>
          <p:nvPr/>
        </p:nvSpPr>
        <p:spPr>
          <a:xfrm>
            <a:off x="3690797" y="1994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DB944-0784-9CBD-2537-F406F415EE68}"/>
              </a:ext>
            </a:extLst>
          </p:cNvPr>
          <p:cNvSpPr txBox="1"/>
          <p:nvPr/>
        </p:nvSpPr>
        <p:spPr>
          <a:xfrm>
            <a:off x="4106197" y="1729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67B3A-BA8E-65A7-514D-32759CD5CFD4}"/>
              </a:ext>
            </a:extLst>
          </p:cNvPr>
          <p:cNvSpPr txBox="1"/>
          <p:nvPr/>
        </p:nvSpPr>
        <p:spPr>
          <a:xfrm>
            <a:off x="6838534" y="1727362"/>
            <a:ext cx="21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F0B99A-3539-8BED-C79B-8BFD7C1107F4}"/>
              </a:ext>
            </a:extLst>
          </p:cNvPr>
          <p:cNvSpPr txBox="1"/>
          <p:nvPr/>
        </p:nvSpPr>
        <p:spPr>
          <a:xfrm>
            <a:off x="7179324" y="1994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26C340-8E24-716F-7D59-184EC4AEDB63}"/>
              </a:ext>
            </a:extLst>
          </p:cNvPr>
          <p:cNvSpPr txBox="1"/>
          <p:nvPr/>
        </p:nvSpPr>
        <p:spPr>
          <a:xfrm>
            <a:off x="2198820" y="2724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05B8FE-939D-ACB2-3084-A76BBEA308DC}"/>
              </a:ext>
            </a:extLst>
          </p:cNvPr>
          <p:cNvSpPr txBox="1"/>
          <p:nvPr/>
        </p:nvSpPr>
        <p:spPr>
          <a:xfrm>
            <a:off x="8755327" y="2780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0000"/>
                </a:highlight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F2450-3EB4-F5EF-FF8E-55B8985FB15F}"/>
              </a:ext>
            </a:extLst>
          </p:cNvPr>
          <p:cNvSpPr txBox="1"/>
          <p:nvPr/>
        </p:nvSpPr>
        <p:spPr>
          <a:xfrm>
            <a:off x="2353168" y="2540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0000"/>
                </a:highlight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7AC87-6166-85F1-F20C-BFAA987A7C57}"/>
              </a:ext>
            </a:extLst>
          </p:cNvPr>
          <p:cNvSpPr txBox="1"/>
          <p:nvPr/>
        </p:nvSpPr>
        <p:spPr>
          <a:xfrm>
            <a:off x="8518363" y="25541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0000"/>
                </a:highlight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58EA75-A051-8834-3D3D-C381DE55A8B4}"/>
              </a:ext>
            </a:extLst>
          </p:cNvPr>
          <p:cNvSpPr txBox="1"/>
          <p:nvPr/>
        </p:nvSpPr>
        <p:spPr>
          <a:xfrm>
            <a:off x="934065" y="5011283"/>
            <a:ext cx="3341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Volley Ball Court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Basket Ball Court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Tennis Court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Badminton Court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9F19E-1884-C3AE-3C8E-6C8B35C5237E}"/>
              </a:ext>
            </a:extLst>
          </p:cNvPr>
          <p:cNvSpPr txBox="1"/>
          <p:nvPr/>
        </p:nvSpPr>
        <p:spPr>
          <a:xfrm>
            <a:off x="7212601" y="5011283"/>
            <a:ext cx="3341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IN" sz="2400" dirty="0"/>
              <a:t>Swimming Pool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IN" sz="2400" dirty="0"/>
              <a:t>Club House with Gym, Indoor games, Library and Movie room</a:t>
            </a:r>
          </a:p>
        </p:txBody>
      </p:sp>
    </p:spTree>
    <p:extLst>
      <p:ext uri="{BB962C8B-B14F-4D97-AF65-F5344CB8AC3E}">
        <p14:creationId xmlns:p14="http://schemas.microsoft.com/office/powerpoint/2010/main" val="355864903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33AE8-FBF3-6BC9-6AA3-FE31A2F60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3" y="908103"/>
            <a:ext cx="4326191" cy="2403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733ED-35F8-B1E3-8EFD-F7B1D1679C5E}"/>
              </a:ext>
            </a:extLst>
          </p:cNvPr>
          <p:cNvSpPr txBox="1"/>
          <p:nvPr/>
        </p:nvSpPr>
        <p:spPr>
          <a:xfrm>
            <a:off x="1769483" y="27530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Poppins" panose="00000500000000000000" pitchFamily="2" charset="0"/>
                <a:cs typeface="Poppins" panose="00000500000000000000" pitchFamily="2" charset="0"/>
              </a:rPr>
              <a:t>Volley Ball Court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B7021-42A2-E6D6-2363-BE6E8798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05" y="908103"/>
            <a:ext cx="4344522" cy="2403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C674F-36C2-02F9-2841-BF336AEE58E0}"/>
              </a:ext>
            </a:extLst>
          </p:cNvPr>
          <p:cNvSpPr txBox="1"/>
          <p:nvPr/>
        </p:nvSpPr>
        <p:spPr>
          <a:xfrm>
            <a:off x="7620946" y="289179"/>
            <a:ext cx="277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Poppins" panose="00000500000000000000" pitchFamily="2" charset="0"/>
                <a:cs typeface="Poppins" panose="00000500000000000000" pitchFamily="2" charset="0"/>
              </a:rPr>
              <a:t>Basket Ball Court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0A256-58CD-5901-A9F4-D490B6A96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3" y="4155973"/>
            <a:ext cx="4326192" cy="2426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26FD1-3C94-3678-3184-EB8690B239E8}"/>
              </a:ext>
            </a:extLst>
          </p:cNvPr>
          <p:cNvSpPr txBox="1"/>
          <p:nvPr/>
        </p:nvSpPr>
        <p:spPr>
          <a:xfrm>
            <a:off x="2002446" y="3556648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Poppins" panose="00000500000000000000" pitchFamily="2" charset="0"/>
                <a:cs typeface="Poppins" panose="00000500000000000000" pitchFamily="2" charset="0"/>
              </a:rPr>
              <a:t>Tennis Court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092A01-AD93-4E43-B01C-32BD5937D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05" y="4155973"/>
            <a:ext cx="4344522" cy="2426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161877-4876-F036-154D-A9D8097DBC9B}"/>
              </a:ext>
            </a:extLst>
          </p:cNvPr>
          <p:cNvSpPr txBox="1"/>
          <p:nvPr/>
        </p:nvSpPr>
        <p:spPr>
          <a:xfrm>
            <a:off x="7561701" y="3546834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>
                <a:latin typeface="Poppins" panose="00000500000000000000" pitchFamily="2" charset="0"/>
                <a:cs typeface="Poppins" panose="00000500000000000000" pitchFamily="2" charset="0"/>
              </a:rPr>
              <a:t>Badminton Court</a:t>
            </a:r>
          </a:p>
        </p:txBody>
      </p:sp>
    </p:spTree>
    <p:extLst>
      <p:ext uri="{BB962C8B-B14F-4D97-AF65-F5344CB8AC3E}">
        <p14:creationId xmlns:p14="http://schemas.microsoft.com/office/powerpoint/2010/main" val="1628019057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77D33-6CAE-5C5B-5955-B605567C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4" y="0"/>
            <a:ext cx="999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5352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8C0C0-42D3-5FB9-F8C1-31475EB82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45" y="0"/>
            <a:ext cx="881491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CDE5C-85B5-8F01-5B4D-ACDC5375AF4F}"/>
              </a:ext>
            </a:extLst>
          </p:cNvPr>
          <p:cNvSpPr txBox="1"/>
          <p:nvPr/>
        </p:nvSpPr>
        <p:spPr>
          <a:xfrm>
            <a:off x="10576278" y="6410631"/>
            <a:ext cx="157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140 x 103 sq.ft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243804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7B6E2-D82C-D95D-D61E-EE5AFE6DE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83" y="1085647"/>
            <a:ext cx="3848433" cy="4686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CC04C8-E658-1671-3F11-47A60CFF5F63}"/>
              </a:ext>
            </a:extLst>
          </p:cNvPr>
          <p:cNvSpPr txBox="1"/>
          <p:nvPr/>
        </p:nvSpPr>
        <p:spPr>
          <a:xfrm>
            <a:off x="4897357" y="114870"/>
            <a:ext cx="2397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3 BHK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1EFF-DB5B-66FC-672A-1D93BF66C5D8}"/>
              </a:ext>
            </a:extLst>
          </p:cNvPr>
          <p:cNvSpPr txBox="1"/>
          <p:nvPr/>
        </p:nvSpPr>
        <p:spPr>
          <a:xfrm>
            <a:off x="5860024" y="1700980"/>
            <a:ext cx="23972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BED RM. 1                    </a:t>
            </a:r>
          </a:p>
          <a:p>
            <a:r>
              <a:rPr lang="en-IN" dirty="0"/>
              <a:t>BED RM. 2</a:t>
            </a:r>
          </a:p>
          <a:p>
            <a:r>
              <a:rPr lang="en-IN" dirty="0"/>
              <a:t>BED RM. 3</a:t>
            </a:r>
          </a:p>
          <a:p>
            <a:r>
              <a:rPr lang="en-IN" dirty="0"/>
              <a:t>KITCHEN/DINING HALL</a:t>
            </a:r>
          </a:p>
          <a:p>
            <a:r>
              <a:rPr lang="en-IN" dirty="0"/>
              <a:t>POOJA ROOM</a:t>
            </a:r>
          </a:p>
          <a:p>
            <a:r>
              <a:rPr lang="en-IN" dirty="0"/>
              <a:t>TOILET 1</a:t>
            </a:r>
          </a:p>
          <a:p>
            <a:r>
              <a:rPr lang="en-IN" dirty="0"/>
              <a:t>TOILER 2</a:t>
            </a:r>
          </a:p>
          <a:p>
            <a:r>
              <a:rPr lang="en-IN" dirty="0"/>
              <a:t>DRY BALCONY</a:t>
            </a:r>
          </a:p>
          <a:p>
            <a:r>
              <a:rPr lang="en-IN" dirty="0"/>
              <a:t>TERRACE 1</a:t>
            </a:r>
          </a:p>
          <a:p>
            <a:r>
              <a:rPr lang="en-IN" dirty="0"/>
              <a:t>TERRACE 2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3CD79-5C31-5B34-3F3C-6409E36A05CF}"/>
              </a:ext>
            </a:extLst>
          </p:cNvPr>
          <p:cNvSpPr txBox="1"/>
          <p:nvPr/>
        </p:nvSpPr>
        <p:spPr>
          <a:xfrm>
            <a:off x="8485237" y="1700980"/>
            <a:ext cx="22024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10’10” x 10’10”</a:t>
            </a:r>
          </a:p>
          <a:p>
            <a:r>
              <a:rPr lang="en-IN" dirty="0"/>
              <a:t>10’4” x 11’10”</a:t>
            </a:r>
          </a:p>
          <a:p>
            <a:r>
              <a:rPr lang="en-IN" dirty="0"/>
              <a:t>11’10” x 9’3.5”</a:t>
            </a:r>
          </a:p>
          <a:p>
            <a:r>
              <a:rPr lang="en-IN" dirty="0"/>
              <a:t>10’11.5” x 16’3”</a:t>
            </a:r>
          </a:p>
          <a:p>
            <a:r>
              <a:rPr lang="en-IN" dirty="0"/>
              <a:t>3’5” x 3’5”</a:t>
            </a:r>
          </a:p>
          <a:p>
            <a:r>
              <a:rPr lang="en-IN" dirty="0"/>
              <a:t>6’10.5” x 6’5”</a:t>
            </a:r>
          </a:p>
          <a:p>
            <a:r>
              <a:rPr lang="en-IN" dirty="0"/>
              <a:t>7’6” x 4’11”</a:t>
            </a:r>
          </a:p>
          <a:p>
            <a:r>
              <a:rPr lang="en-IN" dirty="0"/>
              <a:t>10’11.5” x 3’5.5”</a:t>
            </a:r>
          </a:p>
          <a:p>
            <a:r>
              <a:rPr lang="en-IN" dirty="0"/>
              <a:t>22’3.5” x 19’0”</a:t>
            </a:r>
          </a:p>
          <a:p>
            <a:r>
              <a:rPr lang="en-IN" dirty="0"/>
              <a:t>3’3.5” x 10’5”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9EBC61-0DE0-5483-9710-6D10E3917F9B}"/>
                  </a:ext>
                </a:extLst>
              </p14:cNvPr>
              <p14:cNvContentPartPr/>
              <p14:nvPr/>
            </p14:nvContentPartPr>
            <p14:xfrm>
              <a:off x="3274208" y="5102532"/>
              <a:ext cx="1189800" cy="637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9EBC61-0DE0-5483-9710-6D10E3917F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208" y="5039892"/>
                <a:ext cx="1315440" cy="7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4320700"/>
      </p:ext>
    </p:extLst>
  </p:cSld>
  <p:clrMapOvr>
    <a:masterClrMapping/>
  </p:clrMapOvr>
  <p:transition spd="slow"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2C9CA7-D77A-4091-E3B8-31A0B15C2131}"/>
                  </a:ext>
                </a:extLst>
              </p14:cNvPr>
              <p14:cNvContentPartPr/>
              <p14:nvPr/>
            </p14:nvContentPartPr>
            <p14:xfrm>
              <a:off x="3175000" y="5100160"/>
              <a:ext cx="609480" cy="72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2C9CA7-D77A-4091-E3B8-31A0B15C21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2000" y="5037160"/>
                <a:ext cx="73512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C89FE5-545F-C450-76BB-33AC42AE80EF}"/>
                  </a:ext>
                </a:extLst>
              </p14:cNvPr>
              <p14:cNvContentPartPr/>
              <p14:nvPr/>
            </p14:nvContentPartPr>
            <p14:xfrm>
              <a:off x="3794560" y="5153080"/>
              <a:ext cx="442800" cy="33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C89FE5-545F-C450-76BB-33AC42AE80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1560" y="5090012"/>
                <a:ext cx="568440" cy="459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6D3E1A-9151-8A07-351D-6AB508395027}"/>
                  </a:ext>
                </a:extLst>
              </p14:cNvPr>
              <p14:cNvContentPartPr/>
              <p14:nvPr/>
            </p14:nvContentPartPr>
            <p14:xfrm>
              <a:off x="3042740" y="4980120"/>
              <a:ext cx="495720" cy="30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6D3E1A-9151-8A07-351D-6AB5083950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3733" y="4971120"/>
                <a:ext cx="513373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421018-EFB1-772C-D679-618064C07149}"/>
                  </a:ext>
                </a:extLst>
              </p14:cNvPr>
              <p14:cNvContentPartPr/>
              <p14:nvPr/>
            </p14:nvContentPartPr>
            <p14:xfrm>
              <a:off x="4069100" y="4985880"/>
              <a:ext cx="259920" cy="36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421018-EFB1-772C-D679-618064C071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0112" y="4976880"/>
                <a:ext cx="277536" cy="381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CC04C8-E658-1671-3F11-47A60CFF5F63}"/>
              </a:ext>
            </a:extLst>
          </p:cNvPr>
          <p:cNvSpPr txBox="1"/>
          <p:nvPr/>
        </p:nvSpPr>
        <p:spPr>
          <a:xfrm>
            <a:off x="4897357" y="118320"/>
            <a:ext cx="2397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6600" dirty="0"/>
              <a:t>2 BHK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1EFF-DB5B-66FC-672A-1D93BF66C5D8}"/>
              </a:ext>
            </a:extLst>
          </p:cNvPr>
          <p:cNvSpPr txBox="1"/>
          <p:nvPr/>
        </p:nvSpPr>
        <p:spPr>
          <a:xfrm>
            <a:off x="5860024" y="1700980"/>
            <a:ext cx="23972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BED RM. 1                    </a:t>
            </a:r>
          </a:p>
          <a:p>
            <a:r>
              <a:rPr lang="en-IN" dirty="0"/>
              <a:t>BED RM. 2</a:t>
            </a:r>
          </a:p>
          <a:p>
            <a:r>
              <a:rPr lang="en-IN" dirty="0"/>
              <a:t>LIVING ROOM</a:t>
            </a:r>
          </a:p>
          <a:p>
            <a:r>
              <a:rPr lang="en-IN" dirty="0"/>
              <a:t>KITCHEN/DINING HALL</a:t>
            </a:r>
          </a:p>
          <a:p>
            <a:r>
              <a:rPr lang="en-IN" dirty="0"/>
              <a:t>POOJA ROOM</a:t>
            </a:r>
          </a:p>
          <a:p>
            <a:r>
              <a:rPr lang="en-IN" dirty="0"/>
              <a:t>TOILET 1</a:t>
            </a:r>
          </a:p>
          <a:p>
            <a:r>
              <a:rPr lang="en-IN" dirty="0"/>
              <a:t>TOILER 2</a:t>
            </a:r>
          </a:p>
          <a:p>
            <a:r>
              <a:rPr lang="en-IN" dirty="0"/>
              <a:t>TERRACE 1</a:t>
            </a:r>
          </a:p>
          <a:p>
            <a:r>
              <a:rPr lang="en-IN" dirty="0"/>
              <a:t>TERRACE 2</a:t>
            </a:r>
          </a:p>
          <a:p>
            <a:r>
              <a:rPr lang="en-IN" dirty="0"/>
              <a:t>TERRACE 3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3CD79-5C31-5B34-3F3C-6409E36A05CF}"/>
              </a:ext>
            </a:extLst>
          </p:cNvPr>
          <p:cNvSpPr txBox="1"/>
          <p:nvPr/>
        </p:nvSpPr>
        <p:spPr>
          <a:xfrm>
            <a:off x="8485237" y="1700980"/>
            <a:ext cx="22024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10’10” x 12’9.5”</a:t>
            </a:r>
          </a:p>
          <a:p>
            <a:r>
              <a:rPr lang="en-IN" dirty="0"/>
              <a:t>10’10” x 10’10”</a:t>
            </a:r>
          </a:p>
          <a:p>
            <a:r>
              <a:rPr lang="en-IN" dirty="0"/>
              <a:t>16’3” x 11’10”</a:t>
            </a:r>
          </a:p>
          <a:p>
            <a:r>
              <a:rPr lang="en-IN" dirty="0"/>
              <a:t>20’2.5” x 10’2”</a:t>
            </a:r>
          </a:p>
          <a:p>
            <a:r>
              <a:rPr lang="en-IN" dirty="0"/>
              <a:t>3’5” x 3’5”</a:t>
            </a:r>
          </a:p>
          <a:p>
            <a:r>
              <a:rPr lang="en-IN" dirty="0"/>
              <a:t>4’10.5” x 4’11”</a:t>
            </a:r>
          </a:p>
          <a:p>
            <a:r>
              <a:rPr lang="en-IN" dirty="0"/>
              <a:t>4’11” x 7’10.5”</a:t>
            </a:r>
          </a:p>
          <a:p>
            <a:r>
              <a:rPr lang="en-IN" dirty="0"/>
              <a:t>10’10” x 3’11.5”</a:t>
            </a:r>
          </a:p>
          <a:p>
            <a:r>
              <a:rPr lang="en-IN" dirty="0"/>
              <a:t>10’10” x 5’11”</a:t>
            </a:r>
          </a:p>
          <a:p>
            <a:r>
              <a:rPr lang="en-IN" dirty="0"/>
              <a:t>6’10.5” x 4’9”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67204-51D7-BA27-9B43-A35B51FB4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7" y="1226316"/>
            <a:ext cx="3296110" cy="4972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4E041A-181D-6756-2B64-1A9506C81B89}"/>
                  </a:ext>
                </a:extLst>
              </p14:cNvPr>
              <p14:cNvContentPartPr/>
              <p14:nvPr/>
            </p14:nvContentPartPr>
            <p14:xfrm>
              <a:off x="3310463" y="4470719"/>
              <a:ext cx="640649" cy="169222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4E041A-181D-6756-2B64-1A9506C81B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7478" y="4407724"/>
                <a:ext cx="766259" cy="181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6CEB35-8A29-FE79-5CEC-6196A78AA8F4}"/>
                  </a:ext>
                </a:extLst>
              </p14:cNvPr>
              <p14:cNvContentPartPr/>
              <p14:nvPr/>
            </p14:nvContentPartPr>
            <p14:xfrm>
              <a:off x="3835120" y="603984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6CEB35-8A29-FE79-5CEC-6196A78AA8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2480" y="597720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158549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321</Words>
  <Application>Microsoft Office PowerPoint</Application>
  <PresentationFormat>Widescreen</PresentationFormat>
  <Paragraphs>87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Poppins</vt:lpstr>
      <vt:lpstr>Office Theme</vt:lpstr>
      <vt:lpstr>ICEM Mini Project Group - 5 </vt:lpstr>
      <vt:lpstr>RESIDENTIAL COMPLEX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kumaradarshsingh131@gmail.com</dc:creator>
  <cp:lastModifiedBy>Mahendra Jatt</cp:lastModifiedBy>
  <cp:revision>10</cp:revision>
  <dcterms:created xsi:type="dcterms:W3CDTF">2024-10-18T07:15:56Z</dcterms:created>
  <dcterms:modified xsi:type="dcterms:W3CDTF">2024-11-07T14:55:37Z</dcterms:modified>
</cp:coreProperties>
</file>